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25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58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58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6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87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53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55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20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53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8/25/2020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57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6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8/25/2020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08C40F4-6A24-4867-B726-B552DB080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54BF10E-4559-4F28-91B0-3D0C2C486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B0B5A20-FCFE-4AED-B5A3-91D3DE935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6CA2F4C-8E9E-4BCD-B6E8-A68A311CA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4860256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5ABBC7-E26B-43E2-A72E-82D8469E3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119" y="810623"/>
            <a:ext cx="4429556" cy="3570162"/>
          </a:xfrm>
        </p:spPr>
        <p:txBody>
          <a:bodyPr anchor="b">
            <a:normAutofit/>
          </a:bodyPr>
          <a:lstStyle/>
          <a:p>
            <a:r>
              <a:rPr lang="en-US" sz="5600" dirty="0"/>
              <a:t>PROJECT</a:t>
            </a:r>
            <a:br>
              <a:rPr lang="en-US" sz="5600" dirty="0"/>
            </a:br>
            <a:br>
              <a:rPr lang="en-US" sz="5600" dirty="0"/>
            </a:br>
            <a:endParaRPr lang="en-CA" sz="5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08185D-9C01-4DA9-82E4-4D58AA8B64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7119" y="4547167"/>
            <a:ext cx="4429556" cy="1288482"/>
          </a:xfrm>
        </p:spPr>
        <p:txBody>
          <a:bodyPr>
            <a:normAutofit/>
          </a:bodyPr>
          <a:lstStyle/>
          <a:p>
            <a:r>
              <a:rPr lang="en-US" dirty="0"/>
              <a:t>gaming INFO</a:t>
            </a:r>
            <a:endParaRPr lang="en-CA" dirty="0"/>
          </a:p>
        </p:txBody>
      </p:sp>
      <p:pic>
        <p:nvPicPr>
          <p:cNvPr id="26" name="Picture 3">
            <a:extLst>
              <a:ext uri="{FF2B5EF4-FFF2-40B4-BE49-F238E27FC236}">
                <a16:creationId xmlns:a16="http://schemas.microsoft.com/office/drawing/2014/main" id="{4E52C780-0701-4CA8-BBAE-3385A81FE1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0" r="41686"/>
          <a:stretch/>
        </p:blipFill>
        <p:spPr>
          <a:xfrm>
            <a:off x="5790190" y="470930"/>
            <a:ext cx="5936843" cy="5696169"/>
          </a:xfrm>
          <a:prstGeom prst="rect">
            <a:avLst/>
          </a:prstGeom>
          <a:ln w="28575">
            <a:noFill/>
          </a:ln>
        </p:spPr>
      </p:pic>
      <p:sp>
        <p:nvSpPr>
          <p:cNvPr id="44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917" y="93773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96FD6442-EB7D-4992-8D41-0B7FFDCB4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2917" y="937735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8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858306" y="2360859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5" name="Oval 54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2610" y="5308473"/>
            <a:ext cx="445835" cy="445835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004781B-698F-46D5-AADD-8AE921171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2610" y="5308473"/>
            <a:ext cx="445835" cy="445835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519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DB521-9FAD-41CC-BCD4-43A64C173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TERMS AND CONDITIONS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94B80B-7C48-4E0C-9258-1FDAE27CF8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22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B2854-C3B3-4A9E-BF57-2F3C3798E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CONTACT US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A8A47D-431E-4AA4-BB8B-FEE26D75F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86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AAB29-C048-46FF-BDF7-B3240D3E1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HOME PAGE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C475C6-F0A3-4A59-90F0-73453F954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754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6E796-CCFD-4AE1-8D05-67600D5A5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NEWS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B4249AC-1B23-4387-8545-5B13E4EB1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91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10823-B917-4E15-8B63-ACF77F24D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1F8C92-6F15-4A9C-A688-EE6C45ECD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73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4C247-4C37-40CE-B07C-39980427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SOFTWARE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254046-AF86-46B8-A498-F0672ACAC5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604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EF6E9-8A40-4F63-9C75-E73584DFD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MAGAZINE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B6D8F8-5C52-4161-BD80-4501D8D91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78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46AA2-FD7B-422D-96F5-3E45DAD56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ABOUT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7807C3-2429-4D07-9CED-EA6E34D4C7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23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6A1C-E1AF-4D56-ABA9-AFEBECDD3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DISCLAIMER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55C021-C814-4953-9FF1-CB1DB5A179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444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9B0C6-E97F-4EA2-8D92-6EFDBD8FD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PRIVACY POLICY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BB95A0B-C1AE-4B87-8E22-BC87F73402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776974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AnalogousFromLightSeedRightStep">
      <a:dk1>
        <a:srgbClr val="000000"/>
      </a:dk1>
      <a:lt1>
        <a:srgbClr val="FFFFFF"/>
      </a:lt1>
      <a:dk2>
        <a:srgbClr val="413124"/>
      </a:dk2>
      <a:lt2>
        <a:srgbClr val="E2E5E8"/>
      </a:lt2>
      <a:accent1>
        <a:srgbClr val="CB9871"/>
      </a:accent1>
      <a:accent2>
        <a:srgbClr val="AEA360"/>
      </a:accent2>
      <a:accent3>
        <a:srgbClr val="98A86D"/>
      </a:accent3>
      <a:accent4>
        <a:srgbClr val="79AF60"/>
      </a:accent4>
      <a:accent5>
        <a:srgbClr val="6AB172"/>
      </a:accent5>
      <a:accent6>
        <a:srgbClr val="61B18B"/>
      </a:accent6>
      <a:hlink>
        <a:srgbClr val="5B86A7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20</Words>
  <Application>Microsoft Office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Source Sans Pro</vt:lpstr>
      <vt:lpstr>FunkyShapesVTI</vt:lpstr>
      <vt:lpstr>PROJECT  </vt:lpstr>
      <vt:lpstr>HOME PAGE</vt:lpstr>
      <vt:lpstr>NEWS</vt:lpstr>
      <vt:lpstr>HARDWARE</vt:lpstr>
      <vt:lpstr>SOFTWARE</vt:lpstr>
      <vt:lpstr>MAGAZINE</vt:lpstr>
      <vt:lpstr>ABOUT</vt:lpstr>
      <vt:lpstr>DISCLAIMER</vt:lpstr>
      <vt:lpstr>PRIVACY POLICY</vt:lpstr>
      <vt:lpstr>TERMS AND CONDITIONS</vt:lpstr>
      <vt:lpstr>CONTACT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 </dc:title>
  <dc:creator>Karandeep Singh</dc:creator>
  <cp:lastModifiedBy>Karandeep Singh</cp:lastModifiedBy>
  <cp:revision>2</cp:revision>
  <dcterms:created xsi:type="dcterms:W3CDTF">2020-08-25T23:31:10Z</dcterms:created>
  <dcterms:modified xsi:type="dcterms:W3CDTF">2020-08-25T23:45:07Z</dcterms:modified>
</cp:coreProperties>
</file>

<file path=docProps/thumbnail.jpeg>
</file>